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75" r:id="rId3"/>
    <p:sldId id="276" r:id="rId4"/>
    <p:sldId id="278" r:id="rId5"/>
    <p:sldId id="286" r:id="rId6"/>
    <p:sldId id="287" r:id="rId7"/>
    <p:sldId id="288" r:id="rId8"/>
    <p:sldId id="274" r:id="rId9"/>
    <p:sldId id="279" r:id="rId10"/>
    <p:sldId id="27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26"/>
  </p:normalViewPr>
  <p:slideViewPr>
    <p:cSldViewPr snapToGrid="0">
      <p:cViewPr>
        <p:scale>
          <a:sx n="90" d="100"/>
          <a:sy n="90" d="100"/>
        </p:scale>
        <p:origin x="1278" y="9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12/16/2022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12/16/2022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612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6815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i.pinimg.com/564x/ce/32/3c/ce323c4bf4d5cf9c705b748b002b051f.jpg" TargetMode="External"/><Relationship Id="rId2" Type="http://schemas.openxmlformats.org/officeDocument/2006/relationships/hyperlink" Target="https://www.care-vending-services.co.uk/wp-content/uploads/2022/01/evoca-swing-snack-vending-machine.jpg" TargetMode="Externa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68" y="1313284"/>
            <a:ext cx="6489005" cy="3427502"/>
          </a:xfrm>
        </p:spPr>
        <p:txBody>
          <a:bodyPr/>
          <a:lstStyle/>
          <a:p>
            <a:r>
              <a:rPr lang="en-US" dirty="0" err="1"/>
              <a:t>Snackautomat</a:t>
            </a: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Timofey, Virginia, Tsering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Vielen</a:t>
            </a:r>
            <a:r>
              <a:rPr lang="en-US" dirty="0"/>
              <a:t> Dank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82703"/>
            <a:ext cx="5444517" cy="1731890"/>
          </a:xfrm>
        </p:spPr>
        <p:txBody>
          <a:bodyPr/>
          <a:lstStyle/>
          <a:p>
            <a:r>
              <a:rPr lang="de-CH" dirty="0"/>
              <a:t>für eure Aufmerksamkeit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CH" dirty="0"/>
              <a:t>Snackautomat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ecta Swing - Snack &amp; Food Vending Machine | Care Vending">
            <a:extLst>
              <a:ext uri="{FF2B5EF4-FFF2-40B4-BE49-F238E27FC236}">
                <a16:creationId xmlns:a16="http://schemas.microsoft.com/office/drawing/2014/main" id="{D13E83DD-3875-A27B-DF0D-E8C1B92F0F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43" t="3352" r="28286" b="3092"/>
          <a:stretch/>
        </p:blipFill>
        <p:spPr bwMode="auto">
          <a:xfrm>
            <a:off x="1398730" y="944238"/>
            <a:ext cx="2621215" cy="554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222" y="654638"/>
            <a:ext cx="4834517" cy="2324232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A50CB90F-9D48-F8DD-961F-C3F1AE2B2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221" y="2978870"/>
            <a:ext cx="4834517" cy="3515268"/>
          </a:xfrm>
        </p:spPr>
        <p:txBody>
          <a:bodyPr/>
          <a:lstStyle/>
          <a:p>
            <a:r>
              <a:rPr lang="de-CH" dirty="0"/>
              <a:t>überblick </a:t>
            </a:r>
          </a:p>
          <a:p>
            <a:r>
              <a:rPr lang="de-CH" dirty="0" err="1"/>
              <a:t>ArbeiTsaufteilung</a:t>
            </a:r>
            <a:endParaRPr lang="de-CH" dirty="0"/>
          </a:p>
          <a:p>
            <a:r>
              <a:rPr lang="de-CH" dirty="0"/>
              <a:t>Demo</a:t>
            </a:r>
          </a:p>
          <a:p>
            <a:r>
              <a:rPr lang="de-CH" dirty="0"/>
              <a:t>Sourcecode Einblick</a:t>
            </a:r>
          </a:p>
          <a:p>
            <a:r>
              <a:rPr lang="de-CH" dirty="0"/>
              <a:t>Fokus-Code</a:t>
            </a:r>
          </a:p>
          <a:p>
            <a:r>
              <a:rPr lang="de-DE" dirty="0"/>
              <a:t>Reflexion</a:t>
            </a:r>
          </a:p>
          <a:p>
            <a:endParaRPr lang="de-DE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9107" y="497192"/>
            <a:ext cx="2743200" cy="1336433"/>
          </a:xfrm>
          <a:prstGeom prst="rect">
            <a:avLst/>
          </a:prstGeom>
          <a:solidFill>
            <a:srgbClr val="4A5EE6">
              <a:alpha val="87843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177918" y="2720482"/>
            <a:ext cx="251791" cy="2071501"/>
          </a:xfrm>
          <a:prstGeom prst="rect">
            <a:avLst/>
          </a:prstGeom>
          <a:solidFill>
            <a:srgbClr val="4A5EE6">
              <a:alpha val="7607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7350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4" y="884981"/>
            <a:ext cx="3735249" cy="1128519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überblick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5" name="Picture Placeholder 14" descr="White modern architecture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16401" y="2249948"/>
            <a:ext cx="4819059" cy="389106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1400" dirty="0"/>
              <a:t>Kunden können Produkte kaufen.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1400" dirty="0"/>
              <a:t>die gekauften Waren und der Rest des Geldes wird an den Kunden zurückgegeben.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1400" dirty="0"/>
              <a:t>Abbrechung von Kaufvorgang feature für Kunden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1400" dirty="0"/>
              <a:t>Admin oder jeder, der den Geheimcode hat, kann:</a:t>
            </a:r>
            <a:br>
              <a:rPr lang="de-CH" sz="1400" dirty="0"/>
            </a:br>
            <a:r>
              <a:rPr lang="de-CH" sz="1400" dirty="0"/>
              <a:t>- Produkt auffüllen</a:t>
            </a:r>
            <a:br>
              <a:rPr lang="de-CH" sz="1400" dirty="0"/>
            </a:br>
            <a:r>
              <a:rPr lang="de-CH" sz="1400" dirty="0"/>
              <a:t>- Preise ändern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1400" dirty="0"/>
              <a:t>Handlungsmethodik IPERKA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err="1"/>
              <a:t>Snackautomat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DDFF07-1F7C-794F-F54E-C388554EA924}"/>
              </a:ext>
            </a:extLst>
          </p:cNvPr>
          <p:cNvSpPr txBox="1"/>
          <p:nvPr/>
        </p:nvSpPr>
        <p:spPr>
          <a:xfrm>
            <a:off x="6632206" y="1250211"/>
            <a:ext cx="50680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dirty="0"/>
              <a:t>Ziel: Ein Snack-Automat </a:t>
            </a:r>
            <a:r>
              <a:rPr lang="de-CH" dirty="0" err="1"/>
              <a:t>Program</a:t>
            </a:r>
            <a:r>
              <a:rPr lang="de-CH" dirty="0"/>
              <a:t> erstellen</a:t>
            </a:r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Arbeitsaufteilung</a:t>
            </a:r>
            <a:endParaRPr lang="en-US" dirty="0"/>
          </a:p>
        </p:txBody>
      </p:sp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2DE29ABF-2F75-58D0-2A5A-72FA8A4E052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365844696"/>
              </p:ext>
            </p:extLst>
          </p:nvPr>
        </p:nvGraphicFramePr>
        <p:xfrm>
          <a:off x="2121652" y="2380925"/>
          <a:ext cx="7948696" cy="27683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3575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6235121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</a:tblGrid>
              <a:tr h="57382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n-lt"/>
                        </a:rPr>
                        <a:t>Name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latin typeface="+mn-lt"/>
                        </a:rPr>
                        <a:t>Tasks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573829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solidFill>
                            <a:schemeClr val="tx1"/>
                          </a:solidFill>
                          <a:latin typeface="+mn-lt"/>
                        </a:rPr>
                        <a:t>Timofey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b="0" i="0" noProof="0" dirty="0" err="1">
                          <a:solidFill>
                            <a:schemeClr val="tx1"/>
                          </a:solidFill>
                          <a:latin typeface="+mn-lt"/>
                        </a:rPr>
                        <a:t>VendingMachine</a:t>
                      </a:r>
                      <a:r>
                        <a:rPr lang="de-CH" b="0" i="0" noProof="0" dirty="0">
                          <a:solidFill>
                            <a:schemeClr val="tx1"/>
                          </a:solidFill>
                          <a:latin typeface="+mn-lt"/>
                        </a:rPr>
                        <a:t> Klasse, App Klasse</a:t>
                      </a:r>
                    </a:p>
                    <a:p>
                      <a:pPr algn="ctr"/>
                      <a:r>
                        <a:rPr lang="de-CH" b="0" i="0" noProof="0" dirty="0">
                          <a:solidFill>
                            <a:schemeClr val="tx1"/>
                          </a:solidFill>
                          <a:latin typeface="+mn-lt"/>
                        </a:rPr>
                        <a:t>Dokumentation: Entscheiden und Realisieren Phase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573829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solidFill>
                            <a:schemeClr val="tx1"/>
                          </a:solidFill>
                          <a:latin typeface="+mn-lt"/>
                        </a:rPr>
                        <a:t>Virginia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b="0" i="0" noProof="0" dirty="0">
                          <a:solidFill>
                            <a:schemeClr val="tx1"/>
                          </a:solidFill>
                          <a:latin typeface="+mn-lt"/>
                        </a:rPr>
                        <a:t>Item Klasse</a:t>
                      </a:r>
                    </a:p>
                    <a:p>
                      <a:pPr algn="ctr"/>
                      <a:r>
                        <a:rPr lang="de-CH" b="0" i="0" noProof="0" dirty="0">
                          <a:solidFill>
                            <a:schemeClr val="tx1"/>
                          </a:solidFill>
                          <a:latin typeface="+mn-lt"/>
                        </a:rPr>
                        <a:t>Dokumentation: Kontrollieren und Auswerten Phase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573829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solidFill>
                            <a:schemeClr val="tx1"/>
                          </a:solidFill>
                          <a:latin typeface="+mn-lt"/>
                        </a:rPr>
                        <a:t>Tsering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b="0" i="0" noProof="0" dirty="0">
                          <a:solidFill>
                            <a:schemeClr val="tx1"/>
                          </a:solidFill>
                          <a:latin typeface="+mn-lt"/>
                        </a:rPr>
                        <a:t>Person Klasse</a:t>
                      </a:r>
                    </a:p>
                    <a:p>
                      <a:pPr algn="ctr"/>
                      <a:r>
                        <a:rPr lang="de-CH" b="0" i="0" noProof="0" dirty="0">
                          <a:solidFill>
                            <a:schemeClr val="tx1"/>
                          </a:solidFill>
                          <a:latin typeface="+mn-lt"/>
                        </a:rPr>
                        <a:t>Dokumentation: Informieren und Planen Phase</a:t>
                      </a:r>
                    </a:p>
                    <a:p>
                      <a:pPr algn="ctr"/>
                      <a:r>
                        <a:rPr lang="de-CH" b="0" i="0" noProof="0" dirty="0" err="1">
                          <a:solidFill>
                            <a:schemeClr val="tx1"/>
                          </a:solidFill>
                          <a:latin typeface="+mn-lt"/>
                        </a:rPr>
                        <a:t>Presentation</a:t>
                      </a:r>
                      <a:endParaRPr lang="de-CH" b="0" i="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636772-0FC0-04E1-F535-F4DF7DAB98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CH" dirty="0"/>
              <a:t>Snackautomat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33CCEA-C12A-DDE4-040B-E2BBFEC5AE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9524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3445" y="2468152"/>
            <a:ext cx="6209804" cy="1439604"/>
          </a:xfrm>
        </p:spPr>
        <p:txBody>
          <a:bodyPr/>
          <a:lstStyle/>
          <a:p>
            <a:r>
              <a:rPr lang="en-US" dirty="0"/>
              <a:t>Demo</a:t>
            </a:r>
            <a:br>
              <a:rPr lang="en-US" dirty="0"/>
            </a:br>
            <a:r>
              <a:rPr lang="en-US" dirty="0" err="1"/>
              <a:t>Snackautomat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err="1"/>
              <a:t>Snackautomat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1516" y="2468152"/>
            <a:ext cx="7916435" cy="1439604"/>
          </a:xfrm>
        </p:spPr>
        <p:txBody>
          <a:bodyPr/>
          <a:lstStyle/>
          <a:p>
            <a:r>
              <a:rPr lang="de-CH" dirty="0"/>
              <a:t>Sourcecode Einblick</a:t>
            </a:r>
            <a:br>
              <a:rPr lang="de-CH" dirty="0"/>
            </a:br>
            <a:r>
              <a:rPr lang="de-CH" dirty="0"/>
              <a:t>Snackautomat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err="1"/>
              <a:t>Snackautomat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0560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51039" y="1864945"/>
            <a:ext cx="2743200" cy="1336433"/>
          </a:xfrm>
          <a:prstGeom prst="rect">
            <a:avLst/>
          </a:prstGeom>
          <a:solidFill>
            <a:srgbClr val="4A5EE6">
              <a:alpha val="87843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07349" y="2725252"/>
            <a:ext cx="251791" cy="2071501"/>
          </a:xfrm>
          <a:prstGeom prst="rect">
            <a:avLst/>
          </a:prstGeom>
          <a:solidFill>
            <a:srgbClr val="4A5EE6">
              <a:alpha val="7607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3" name="Picture Placeholder 11" descr="Text&#10;&#10;Description automatically generated">
            <a:extLst>
              <a:ext uri="{FF2B5EF4-FFF2-40B4-BE49-F238E27FC236}">
                <a16:creationId xmlns:a16="http://schemas.microsoft.com/office/drawing/2014/main" id="{FBB508DC-17E3-7C9F-F662-337FBBF57B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458" r="-90"/>
          <a:stretch/>
        </p:blipFill>
        <p:spPr>
          <a:xfrm>
            <a:off x="1176669" y="2365920"/>
            <a:ext cx="6156251" cy="2205768"/>
          </a:xfrm>
          <a:prstGeom prst="rect">
            <a:avLst/>
          </a:prstGeom>
        </p:spPr>
      </p:pic>
      <p:sp>
        <p:nvSpPr>
          <p:cNvPr id="8" name="Title 23">
            <a:extLst>
              <a:ext uri="{FF2B5EF4-FFF2-40B4-BE49-F238E27FC236}">
                <a16:creationId xmlns:a16="http://schemas.microsoft.com/office/drawing/2014/main" id="{0CBFEFFB-F79E-C08E-2B49-7D96A4DA5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9680" y="346113"/>
            <a:ext cx="4124106" cy="652054"/>
          </a:xfrm>
        </p:spPr>
        <p:txBody>
          <a:bodyPr/>
          <a:lstStyle/>
          <a:p>
            <a:r>
              <a:rPr lang="en-US" dirty="0" err="1"/>
              <a:t>Fokus</a:t>
            </a:r>
            <a:r>
              <a:rPr lang="en-US" dirty="0"/>
              <a:t>-code</a:t>
            </a:r>
          </a:p>
        </p:txBody>
      </p:sp>
      <p:sp>
        <p:nvSpPr>
          <p:cNvPr id="9" name="Subtitle 12">
            <a:extLst>
              <a:ext uri="{FF2B5EF4-FFF2-40B4-BE49-F238E27FC236}">
                <a16:creationId xmlns:a16="http://schemas.microsoft.com/office/drawing/2014/main" id="{86C60D12-7496-376D-9629-6CC729C1C44E}"/>
              </a:ext>
            </a:extLst>
          </p:cNvPr>
          <p:cNvSpPr txBox="1">
            <a:spLocks/>
          </p:cNvSpPr>
          <p:nvPr/>
        </p:nvSpPr>
        <p:spPr>
          <a:xfrm>
            <a:off x="8847190" y="3164131"/>
            <a:ext cx="2766953" cy="5297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000" b="0" i="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pc="300" dirty="0">
                <a:latin typeface="Arial Black (Headings)"/>
              </a:rPr>
              <a:t>- </a:t>
            </a:r>
            <a:r>
              <a:rPr lang="en-US" spc="300" dirty="0" err="1">
                <a:latin typeface="Arial Black (Headings)"/>
              </a:rPr>
              <a:t>UserInput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620476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061" y="3374375"/>
            <a:ext cx="5744335" cy="979204"/>
          </a:xfrm>
        </p:spPr>
        <p:txBody>
          <a:bodyPr/>
          <a:lstStyle/>
          <a:p>
            <a:r>
              <a:rPr lang="en-US" dirty="0" err="1"/>
              <a:t>Reflexion</a:t>
            </a:r>
            <a:endParaRPr lang="en-US" dirty="0"/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D396BF65-AA7F-3F0F-FE49-EA87C28282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34072" y="4565580"/>
            <a:ext cx="192024" cy="103327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4325A5-D39C-C1D3-2E04-F741DCBB2B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CH" dirty="0"/>
              <a:t>Snackautomat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6C7ECE-6B8F-A6C6-C92D-4C1BB62455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F176D71-C34F-E492-F62D-F7044FB660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0528" y="2390083"/>
            <a:ext cx="3501275" cy="2947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F6A0489E-C8E2-CAE5-9FFC-28CC9E0860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94299" y="2803273"/>
            <a:ext cx="2121408" cy="212140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2C975-C0D8-5635-3CD4-B28EE3571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8500" y="763677"/>
            <a:ext cx="8244113" cy="502416"/>
          </a:xfrm>
        </p:spPr>
        <p:txBody>
          <a:bodyPr/>
          <a:lstStyle/>
          <a:p>
            <a:r>
              <a:rPr lang="de-CH" b="1" dirty="0" err="1"/>
              <a:t>BildQuellen</a:t>
            </a:r>
            <a:r>
              <a:rPr lang="de-CH" b="1" dirty="0"/>
              <a:t>:</a:t>
            </a:r>
            <a:br>
              <a:rPr lang="en-US" b="1" dirty="0"/>
            </a:br>
            <a:endParaRPr lang="en-US" sz="1600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0FE709F-757F-9DAB-DC56-68FD7C46FC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CH" dirty="0"/>
              <a:t>Snackautomat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A7158D5-C54E-C1C2-70BB-D7F577BB8A7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2294A9-4808-13A8-DCC9-F4EE835D5AE7}"/>
              </a:ext>
            </a:extLst>
          </p:cNvPr>
          <p:cNvSpPr txBox="1"/>
          <p:nvPr/>
        </p:nvSpPr>
        <p:spPr>
          <a:xfrm>
            <a:off x="1215850" y="1587640"/>
            <a:ext cx="79381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Avenir Next LT Pro" panose="020B0504020202020204" pitchFamily="34" charset="0"/>
              </a:rPr>
              <a:t>(Snack Automat Bild)</a:t>
            </a:r>
            <a:br>
              <a:rPr lang="en-US" sz="1800" dirty="0">
                <a:latin typeface="Avenir Next LT Pro" panose="020B0504020202020204" pitchFamily="34" charset="0"/>
              </a:rPr>
            </a:br>
            <a:r>
              <a:rPr lang="en-US" sz="1800" dirty="0">
                <a:latin typeface="Avenir Next LT Pro" panose="020B0504020202020204" pitchFamily="34" charset="0"/>
                <a:hlinkClick r:id="rId2"/>
              </a:rPr>
              <a:t>https://www.care-vending-services.co.uk/wp-content/uploads/2022/01/evoca-swing-snack-vending-machine.jpg</a:t>
            </a:r>
            <a:br>
              <a:rPr lang="en-US" sz="1800" dirty="0">
                <a:latin typeface="Avenir Next LT Pro" panose="020B0504020202020204" pitchFamily="34" charset="0"/>
              </a:rPr>
            </a:br>
            <a:endParaRPr lang="de-CH" dirty="0">
              <a:latin typeface="Avenir Next LT Pro" panose="020B05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latin typeface="Avenir Next LT Pro" panose="020B0504020202020204" pitchFamily="34" charset="0"/>
              </a:rPr>
              <a:t>(Reflexion Bild)</a:t>
            </a:r>
            <a:br>
              <a:rPr lang="de-CH" dirty="0">
                <a:latin typeface="Avenir Next LT Pro" panose="020B0504020202020204" pitchFamily="34" charset="0"/>
              </a:rPr>
            </a:br>
            <a:r>
              <a:rPr lang="de-CH" dirty="0">
                <a:latin typeface="Avenir Next LT Pro" panose="020B0504020202020204" pitchFamily="34" charset="0"/>
                <a:hlinkClick r:id="rId3"/>
              </a:rPr>
              <a:t>https://i.pinimg.com/564x/ce/32/3c/ce323c4bf4d5cf9c705b748b002b051f.jpg</a:t>
            </a:r>
            <a:endParaRPr lang="de-CH" dirty="0">
              <a:latin typeface="Avenir Next LT Pro" panose="020B0504020202020204" pitchFamily="34" charset="0"/>
            </a:endParaRPr>
          </a:p>
          <a:p>
            <a:endParaRPr lang="de-CH" dirty="0">
              <a:latin typeface="Avenir Next L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357351_Win32.potx" id="{80F03410-3B38-45A0-935B-4BE6FE1E6CFD}" vid="{B74EBAAB-C1F2-42E7-A669-BC3A21FA62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Dark modernist presentation</Template>
  <TotalTime>0</TotalTime>
  <Words>186</Words>
  <Application>Microsoft Office PowerPoint</Application>
  <PresentationFormat>Widescreen</PresentationFormat>
  <Paragraphs>58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Arial Black (Headings)</vt:lpstr>
      <vt:lpstr>Avenir Next LT Pro</vt:lpstr>
      <vt:lpstr>Calibri</vt:lpstr>
      <vt:lpstr>Office Theme</vt:lpstr>
      <vt:lpstr>Snackautomat</vt:lpstr>
      <vt:lpstr>AGENDA</vt:lpstr>
      <vt:lpstr>überblick</vt:lpstr>
      <vt:lpstr>Arbeitsaufteilung</vt:lpstr>
      <vt:lpstr>Demo Snackautomat</vt:lpstr>
      <vt:lpstr>Sourcecode Einblick Snackautomat</vt:lpstr>
      <vt:lpstr>Fokus-code</vt:lpstr>
      <vt:lpstr>Reflexion</vt:lpstr>
      <vt:lpstr>BildQuellen: </vt:lpstr>
      <vt:lpstr>Vielen Dank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Snackautomat</dc:title>
  <dc:creator>Tsering Lhamo Anodunkhartsang</dc:creator>
  <cp:lastModifiedBy>Tsering Lhamo Anodunkhartsang</cp:lastModifiedBy>
  <cp:revision>1</cp:revision>
  <dcterms:created xsi:type="dcterms:W3CDTF">2022-12-16T08:37:45Z</dcterms:created>
  <dcterms:modified xsi:type="dcterms:W3CDTF">2022-12-16T10:56:26Z</dcterms:modified>
</cp:coreProperties>
</file>